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1" r:id="rId2"/>
  </p:sldMasterIdLst>
  <p:notesMasterIdLst>
    <p:notesMasterId r:id="rId23"/>
  </p:notesMasterIdLst>
  <p:sldIdLst>
    <p:sldId id="261" r:id="rId3"/>
    <p:sldId id="256" r:id="rId4"/>
    <p:sldId id="280" r:id="rId5"/>
    <p:sldId id="257" r:id="rId6"/>
    <p:sldId id="281" r:id="rId7"/>
    <p:sldId id="282" r:id="rId8"/>
    <p:sldId id="283" r:id="rId9"/>
    <p:sldId id="284" r:id="rId10"/>
    <p:sldId id="262" r:id="rId11"/>
    <p:sldId id="259" r:id="rId12"/>
    <p:sldId id="263" r:id="rId13"/>
    <p:sldId id="264" r:id="rId14"/>
    <p:sldId id="275" r:id="rId15"/>
    <p:sldId id="279" r:id="rId16"/>
    <p:sldId id="266" r:id="rId17"/>
    <p:sldId id="267" r:id="rId18"/>
    <p:sldId id="277" r:id="rId19"/>
    <p:sldId id="276" r:id="rId20"/>
    <p:sldId id="270" r:id="rId21"/>
    <p:sldId id="274" r:id="rId2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635"/>
    <a:srgbClr val="9EFF29"/>
    <a:srgbClr val="C80064"/>
    <a:srgbClr val="C33A1F"/>
    <a:srgbClr val="0000CC"/>
    <a:srgbClr val="FF2549"/>
    <a:srgbClr val="007033"/>
    <a:srgbClr val="D6370C"/>
    <a:srgbClr val="1D3A00"/>
    <a:srgbClr val="FF85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6" d="100"/>
          <a:sy n="86" d="100"/>
        </p:scale>
        <p:origin x="72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7703" y="1784556"/>
            <a:ext cx="8229600" cy="1688688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Master </a:t>
            </a: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0328" y="3694468"/>
            <a:ext cx="8229600" cy="678426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  <a:r>
              <a:rPr lang="en-US" dirty="0" smtClean="0"/>
              <a:t>Master </a:t>
            </a:r>
            <a:r>
              <a:rPr lang="en-US" dirty="0"/>
              <a:t>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xmlns="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502EA-9341-4DF6-8832-B4C66C293B08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6941-5AF2-456A-9E8D-5D80B536D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7862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502EA-9341-4DF6-8832-B4C66C293B08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6941-5AF2-456A-9E8D-5D80B536D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8452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502EA-9341-4DF6-8832-B4C66C293B08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6941-5AF2-456A-9E8D-5D80B536D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088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502EA-9341-4DF6-8832-B4C66C293B08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6941-5AF2-456A-9E8D-5D80B536D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359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502EA-9341-4DF6-8832-B4C66C293B08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6941-5AF2-456A-9E8D-5D80B536D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4781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502EA-9341-4DF6-8832-B4C66C293B08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6941-5AF2-456A-9E8D-5D80B536D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2906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502EA-9341-4DF6-8832-B4C66C293B08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6941-5AF2-456A-9E8D-5D80B536D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566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47" y="224337"/>
            <a:ext cx="8259098" cy="763526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714" y="1312606"/>
            <a:ext cx="8246070" cy="3465870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502EA-9341-4DF6-8832-B4C66C293B08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6941-5AF2-456A-9E8D-5D80B536D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0402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502EA-9341-4DF6-8832-B4C66C293B08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6941-5AF2-456A-9E8D-5D80B536D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103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502EA-9341-4DF6-8832-B4C66C293B08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6941-5AF2-456A-9E8D-5D80B536D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3278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502EA-9341-4DF6-8832-B4C66C293B08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E6941-5AF2-456A-9E8D-5D80B536D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010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2106" y="406537"/>
            <a:ext cx="6283782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9238" y="1268361"/>
            <a:ext cx="6304935" cy="3420136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692" y="271648"/>
            <a:ext cx="8093365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2131" y="1655517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131" y="2127914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7252" y="1655517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7252" y="2127914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9377" y="308769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 smtClean="0"/>
              <a:t>Sdklfsdklfjsldk</a:t>
            </a:r>
            <a:endParaRPr lang="en-US" dirty="0" smtClean="0"/>
          </a:p>
          <a:p>
            <a:pPr lvl="0"/>
            <a:r>
              <a:rPr lang="en-US" dirty="0" err="1" smtClean="0"/>
              <a:t>sdlkjfsdklfjskldjfls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502EA-9341-4DF6-8832-B4C66C293B08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E6941-5AF2-456A-9E8D-5D80B536D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002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92106" y="584957"/>
            <a:ext cx="6439660" cy="725349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 smtClean="0"/>
              <a:t>FYP Report 1: </a:t>
            </a:r>
            <a:r>
              <a:rPr lang="en-US" sz="3200" b="1" dirty="0" smtClean="0"/>
              <a:t>Presentation</a:t>
            </a:r>
            <a:endParaRPr lang="en-US" sz="3200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277429" y="1627005"/>
            <a:ext cx="6868435" cy="2307418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5000" b="1" u="sng" dirty="0" smtClean="0"/>
              <a:t>Group Members</a:t>
            </a:r>
            <a:r>
              <a:rPr lang="en-US" sz="5000" b="1" u="sng" dirty="0" smtClean="0"/>
              <a:t>: </a:t>
            </a:r>
            <a:endParaRPr lang="en-US" sz="5000" b="1" u="sng" dirty="0" smtClean="0"/>
          </a:p>
          <a:p>
            <a:pPr marL="0" indent="0">
              <a:buNone/>
            </a:pPr>
            <a:endParaRPr lang="en-US" sz="4400" b="1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sz="4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     Muhammad Talha.</a:t>
            </a:r>
          </a:p>
          <a:p>
            <a:pPr marL="0" indent="0">
              <a:buNone/>
            </a:pPr>
            <a:r>
              <a:rPr lang="en-US" sz="4400" dirty="0"/>
              <a:t>	</a:t>
            </a:r>
            <a:r>
              <a:rPr lang="en-US" sz="4400" dirty="0" smtClean="0"/>
              <a:t>Roll No:    </a:t>
            </a:r>
            <a:r>
              <a:rPr lang="en-US" sz="4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FA20-BCS-007 </a:t>
            </a:r>
          </a:p>
          <a:p>
            <a:pPr marL="0" indent="0">
              <a:buNone/>
            </a:pPr>
            <a:r>
              <a:rPr lang="en-US" sz="4400" dirty="0"/>
              <a:t>	</a:t>
            </a:r>
            <a:endParaRPr lang="en-US" sz="4400" dirty="0" smtClean="0"/>
          </a:p>
          <a:p>
            <a:pPr marL="0" indent="0">
              <a:buNone/>
            </a:pPr>
            <a:r>
              <a:rPr lang="en-US" sz="4400" dirty="0" smtClean="0"/>
              <a:t>	</a:t>
            </a:r>
            <a:r>
              <a:rPr lang="en-US" sz="4400" dirty="0" smtClean="0"/>
              <a:t>Name: 	</a:t>
            </a:r>
            <a:r>
              <a:rPr lang="en-US" sz="4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Hassan Mahmood.</a:t>
            </a:r>
          </a:p>
          <a:p>
            <a:pPr marL="0" indent="0">
              <a:buNone/>
            </a:pPr>
            <a:r>
              <a:rPr lang="en-US" sz="4400" dirty="0"/>
              <a:t>	</a:t>
            </a:r>
            <a:r>
              <a:rPr lang="en-US" sz="4400" dirty="0" smtClean="0"/>
              <a:t>Roll No:    </a:t>
            </a:r>
            <a:r>
              <a:rPr lang="en-US" sz="4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SP20-BCS-114</a:t>
            </a:r>
            <a:endParaRPr lang="en-US" sz="4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sz="4400" dirty="0"/>
              <a:t>	</a:t>
            </a:r>
          </a:p>
        </p:txBody>
      </p:sp>
      <p:sp>
        <p:nvSpPr>
          <p:cNvPr id="2" name="Rectangle 1"/>
          <p:cNvSpPr/>
          <p:nvPr/>
        </p:nvSpPr>
        <p:spPr>
          <a:xfrm>
            <a:off x="3277429" y="3872812"/>
            <a:ext cx="39162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 smtClean="0">
                <a:solidFill>
                  <a:schemeClr val="tx2">
                    <a:lumMod val="75000"/>
                  </a:schemeClr>
                </a:solidFill>
              </a:rPr>
              <a:t>Supervisor:</a:t>
            </a:r>
          </a:p>
          <a:p>
            <a:r>
              <a:rPr lang="en-US" b="1" dirty="0"/>
              <a:t>	</a:t>
            </a:r>
            <a:r>
              <a:rPr lang="en-US" b="1" dirty="0" smtClean="0"/>
              <a:t>   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Dr. Wajahat Mehmood Qazi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97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Machine Learning Technique</a:t>
            </a:r>
            <a:endParaRPr lang="en-US" dirty="0"/>
          </a:p>
          <a:p>
            <a:r>
              <a:rPr lang="en-US" dirty="0" smtClean="0"/>
              <a:t>Learns on unstructured &amp; Complex data</a:t>
            </a:r>
            <a:endParaRPr lang="en-US" dirty="0"/>
          </a:p>
          <a:p>
            <a:r>
              <a:rPr lang="en-US" dirty="0" smtClean="0"/>
              <a:t>Deep Fake created by training Deep Learning Model.</a:t>
            </a:r>
            <a:endParaRPr lang="en-US" dirty="0"/>
          </a:p>
          <a:p>
            <a:r>
              <a:rPr lang="en-US" dirty="0" smtClean="0"/>
              <a:t>Large Dataset of Video or Audio required for Fake creation.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Deep Fake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947" y="2203450"/>
            <a:ext cx="8246070" cy="126365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DEEP FAKE :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	</a:t>
            </a:r>
            <a:r>
              <a:rPr lang="en-US" sz="4000" dirty="0" smtClean="0">
                <a:solidFill>
                  <a:schemeClr val="accent5"/>
                </a:solidFill>
              </a:rPr>
              <a:t>Deep Learning + Fake</a:t>
            </a:r>
            <a:endParaRPr lang="en-US" sz="4000" dirty="0">
              <a:solidFill>
                <a:schemeClr val="accent5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90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Deep Fake Creation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721" y="1390186"/>
            <a:ext cx="6954552" cy="322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3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this Person Exist ???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322" y="1310715"/>
            <a:ext cx="3978104" cy="383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Deep Fake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59815" y="2711165"/>
            <a:ext cx="7239117" cy="479822"/>
          </a:xfrm>
        </p:spPr>
        <p:txBody>
          <a:bodyPr>
            <a:noAutofit/>
          </a:bodyPr>
          <a:lstStyle/>
          <a:p>
            <a:r>
              <a:rPr lang="en-US" sz="4000" dirty="0" smtClean="0"/>
              <a:t>Visuals influence Humans a lot.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3834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392106" y="1558292"/>
            <a:ext cx="6304935" cy="2166215"/>
          </a:xfrm>
        </p:spPr>
        <p:txBody>
          <a:bodyPr/>
          <a:lstStyle/>
          <a:p>
            <a:r>
              <a:rPr lang="en-US" dirty="0" smtClean="0"/>
              <a:t>Low cost Advertisements</a:t>
            </a:r>
            <a:endParaRPr lang="en-US" dirty="0"/>
          </a:p>
          <a:p>
            <a:r>
              <a:rPr lang="en-US" dirty="0" smtClean="0"/>
              <a:t>Art work and films</a:t>
            </a:r>
            <a:endParaRPr lang="en-US" dirty="0"/>
          </a:p>
          <a:p>
            <a:r>
              <a:rPr lang="en-US" dirty="0" smtClean="0"/>
              <a:t>Education</a:t>
            </a:r>
            <a:endParaRPr lang="en-US" dirty="0"/>
          </a:p>
          <a:p>
            <a:r>
              <a:rPr lang="en-US" dirty="0" smtClean="0"/>
              <a:t>Media Industry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13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Misuse of Deep fake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392106" y="1558292"/>
            <a:ext cx="6304935" cy="2166215"/>
          </a:xfrm>
        </p:spPr>
        <p:txBody>
          <a:bodyPr/>
          <a:lstStyle/>
          <a:p>
            <a:r>
              <a:rPr lang="en-US" dirty="0" smtClean="0"/>
              <a:t>Non-existent person</a:t>
            </a:r>
          </a:p>
          <a:p>
            <a:r>
              <a:rPr lang="en-US" dirty="0" smtClean="0"/>
              <a:t>Politics </a:t>
            </a:r>
            <a:r>
              <a:rPr lang="en-US" dirty="0"/>
              <a:t>/ </a:t>
            </a:r>
            <a:r>
              <a:rPr lang="en-US" dirty="0" smtClean="0"/>
              <a:t>Scamming</a:t>
            </a:r>
          </a:p>
          <a:p>
            <a:r>
              <a:rPr lang="en-US" dirty="0" smtClean="0"/>
              <a:t>Blackmail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7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Statistics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1853"/>
            <a:ext cx="9144000" cy="3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4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Impact &amp; Preventions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392106" y="1558292"/>
            <a:ext cx="6304935" cy="216621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False info related to you</a:t>
            </a:r>
          </a:p>
          <a:p>
            <a:r>
              <a:rPr lang="en-US" dirty="0" smtClean="0"/>
              <a:t>Share less Content</a:t>
            </a:r>
          </a:p>
          <a:p>
            <a:r>
              <a:rPr lang="en-US" dirty="0" smtClean="0"/>
              <a:t>Deep fake creation still need lots of data, but advancement in technology make it easier.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3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Deep Fake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59815" y="2711165"/>
            <a:ext cx="7239117" cy="479822"/>
          </a:xfrm>
        </p:spPr>
        <p:txBody>
          <a:bodyPr>
            <a:noAutofit/>
          </a:bodyPr>
          <a:lstStyle/>
          <a:p>
            <a:r>
              <a:rPr lang="en-US" sz="4000" dirty="0" smtClean="0"/>
              <a:t>Interested Examples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1064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29434" y="2716086"/>
            <a:ext cx="1586576" cy="498873"/>
          </a:xfrm>
        </p:spPr>
        <p:txBody>
          <a:bodyPr>
            <a:normAutofit fontScale="92500"/>
          </a:bodyPr>
          <a:lstStyle/>
          <a:p>
            <a:r>
              <a:rPr lang="en-US" sz="1800" dirty="0" smtClean="0">
                <a:solidFill>
                  <a:schemeClr val="accent1"/>
                </a:solidFill>
              </a:rPr>
              <a:t>DeepCloning.AI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49398" y="2192009"/>
            <a:ext cx="4146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Deepfakes Text to Speech (TTS)</a:t>
            </a:r>
            <a:endParaRPr lang="en-US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Deep Fake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59815" y="2711165"/>
            <a:ext cx="7239117" cy="479822"/>
          </a:xfrm>
        </p:spPr>
        <p:txBody>
          <a:bodyPr>
            <a:noAutofit/>
          </a:bodyPr>
          <a:lstStyle/>
          <a:p>
            <a:r>
              <a:rPr lang="en-US" sz="4000" dirty="0" smtClean="0"/>
              <a:t>Thank You!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904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11785" y="398486"/>
            <a:ext cx="39641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What are DeepFakes ?</a:t>
            </a:r>
            <a:endParaRPr lang="en-US" sz="3200" b="1" dirty="0"/>
          </a:p>
        </p:txBody>
      </p:sp>
      <p:sp>
        <p:nvSpPr>
          <p:cNvPr id="3" name="Rectangle 2"/>
          <p:cNvSpPr/>
          <p:nvPr/>
        </p:nvSpPr>
        <p:spPr>
          <a:xfrm>
            <a:off x="989937" y="1373942"/>
            <a:ext cx="720785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As, AI advances, it revolutionize the video, photo and Audio Manipulation</a:t>
            </a:r>
            <a:r>
              <a:rPr lang="en-US" sz="1600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Realistic Fake Content known as </a:t>
            </a:r>
            <a:r>
              <a:rPr lang="en-US" sz="1600" dirty="0" smtClean="0"/>
              <a:t>DeepFakes</a:t>
            </a:r>
            <a:endParaRPr lang="en-IE" sz="16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1600" dirty="0" smtClean="0"/>
              <a:t>Deepfakes </a:t>
            </a:r>
            <a:r>
              <a:rPr lang="en-IE" sz="1600" dirty="0"/>
              <a:t>is a combination of words Deep which </a:t>
            </a:r>
            <a:r>
              <a:rPr lang="en-IE" sz="1600" b="1" dirty="0"/>
              <a:t>is Deep learning </a:t>
            </a:r>
            <a:r>
              <a:rPr lang="en-IE" sz="1600" dirty="0"/>
              <a:t>and </a:t>
            </a:r>
            <a:r>
              <a:rPr lang="en-IE" sz="1600" b="1" dirty="0"/>
              <a:t>Fake</a:t>
            </a:r>
            <a:r>
              <a:rPr lang="en-IE" sz="1600" dirty="0" smtClean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1600" dirty="0"/>
          </a:p>
          <a:p>
            <a:endParaRPr lang="en-IE" sz="1600" dirty="0" smtClean="0"/>
          </a:p>
          <a:p>
            <a:r>
              <a:rPr lang="en-IE" sz="1600" dirty="0" smtClean="0"/>
              <a:t>While </a:t>
            </a:r>
            <a:r>
              <a:rPr lang="en-IE" sz="1600" dirty="0"/>
              <a:t>the act of creating </a:t>
            </a:r>
            <a:r>
              <a:rPr lang="en-IE" sz="1600" b="1" dirty="0"/>
              <a:t>fake content </a:t>
            </a:r>
            <a:r>
              <a:rPr lang="en-IE" sz="1600" dirty="0"/>
              <a:t>is not new, </a:t>
            </a:r>
            <a:r>
              <a:rPr lang="en-IE" sz="1600" dirty="0" smtClean="0"/>
              <a:t>Deepfakes </a:t>
            </a:r>
            <a:r>
              <a:rPr lang="en-IE" sz="1600" dirty="0"/>
              <a:t>leverage powerful techniques from </a:t>
            </a:r>
            <a:r>
              <a:rPr lang="en-IE" sz="1600" b="1" dirty="0"/>
              <a:t>machine learning </a:t>
            </a:r>
            <a:r>
              <a:rPr lang="en-IE" sz="1600" dirty="0"/>
              <a:t>and </a:t>
            </a:r>
            <a:r>
              <a:rPr lang="en-IE" sz="1600" b="1" dirty="0"/>
              <a:t>artificial intelligence </a:t>
            </a:r>
            <a:r>
              <a:rPr lang="en-IE" sz="1600" dirty="0"/>
              <a:t>to manipulate or generate visual and audio content that can more easily </a:t>
            </a:r>
            <a:r>
              <a:rPr lang="en-IE" sz="1600" b="1" dirty="0" smtClean="0"/>
              <a:t>deceive.</a:t>
            </a:r>
          </a:p>
          <a:p>
            <a:endParaRPr lang="en-IE" sz="1600" b="1" dirty="0"/>
          </a:p>
          <a:p>
            <a:endParaRPr lang="en-IE" sz="1600" b="1" dirty="0" smtClean="0"/>
          </a:p>
          <a:p>
            <a:r>
              <a:rPr lang="en-IE" sz="1600" b="1" dirty="0" smtClean="0"/>
              <a:t>Example </a:t>
            </a:r>
            <a:r>
              <a:rPr lang="en-IE" sz="1600" dirty="0" smtClean="0"/>
              <a:t>given Below which shows a Deepfake content:</a:t>
            </a: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7571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14" y="224337"/>
            <a:ext cx="8259098" cy="763526"/>
          </a:xfrm>
        </p:spPr>
        <p:txBody>
          <a:bodyPr>
            <a:normAutofit/>
          </a:bodyPr>
          <a:lstStyle/>
          <a:p>
            <a:r>
              <a:rPr lang="en-US" dirty="0" smtClean="0"/>
              <a:t>Deep </a:t>
            </a:r>
            <a:r>
              <a:rPr lang="en-US" dirty="0" smtClean="0"/>
              <a:t>Fake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5" name="videoplaybac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6157" y="1466483"/>
            <a:ext cx="6597225" cy="331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01086" y="406438"/>
            <a:ext cx="43855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Limitations of Deepfakes</a:t>
            </a:r>
            <a:endParaRPr lang="en-US" sz="3200" b="1" dirty="0"/>
          </a:p>
        </p:txBody>
      </p:sp>
      <p:sp>
        <p:nvSpPr>
          <p:cNvPr id="3" name="Rectangle 2"/>
          <p:cNvSpPr/>
          <p:nvPr/>
        </p:nvSpPr>
        <p:spPr>
          <a:xfrm>
            <a:off x="989937" y="1373942"/>
            <a:ext cx="720785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Data Requirements:  </a:t>
            </a:r>
            <a:r>
              <a:rPr lang="en-US" sz="1600" dirty="0" smtClean="0"/>
              <a:t>Lots of Data needed to Develop a Deepfake Content for estimation need data in GBs.</a:t>
            </a:r>
          </a:p>
          <a:p>
            <a:endParaRPr lang="en-IE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600" b="1" dirty="0" smtClean="0"/>
              <a:t>Computation Resources:  </a:t>
            </a:r>
            <a:r>
              <a:rPr lang="en-IE" sz="1600" dirty="0" smtClean="0"/>
              <a:t>As, uses Deep Learning Architectures and GANs for creation, so need lots of Computing resources, </a:t>
            </a:r>
            <a:r>
              <a:rPr lang="en-IE" sz="1600" b="1" dirty="0" smtClean="0"/>
              <a:t>GPU</a:t>
            </a:r>
            <a:r>
              <a:rPr lang="en-IE" sz="1600" dirty="0" smtClean="0"/>
              <a:t> needed for Training on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Technical Expertise:</a:t>
            </a:r>
            <a:r>
              <a:rPr lang="en-US" sz="1600" dirty="0"/>
              <a:t> While there </a:t>
            </a:r>
            <a:r>
              <a:rPr lang="en-US" sz="1600" dirty="0" smtClean="0"/>
              <a:t>exist </a:t>
            </a:r>
            <a:r>
              <a:rPr lang="en-US" sz="1600" b="1" dirty="0"/>
              <a:t>user-friendly tools </a:t>
            </a:r>
            <a:r>
              <a:rPr lang="en-US" sz="1600" dirty="0"/>
              <a:t>for creating basic deepfakes, more </a:t>
            </a:r>
            <a:r>
              <a:rPr lang="en-US" sz="1600" b="1" dirty="0"/>
              <a:t>advanced </a:t>
            </a:r>
            <a:r>
              <a:rPr lang="en-US" sz="1600" dirty="0"/>
              <a:t>and convincing </a:t>
            </a:r>
            <a:r>
              <a:rPr lang="en-US" sz="1600" dirty="0" smtClean="0"/>
              <a:t>Deepfakes </a:t>
            </a:r>
            <a:r>
              <a:rPr lang="en-US" sz="1600" dirty="0"/>
              <a:t>content often requires technical </a:t>
            </a:r>
            <a:r>
              <a:rPr lang="en-US" sz="1600" b="1" dirty="0"/>
              <a:t>expertise. </a:t>
            </a:r>
            <a:r>
              <a:rPr lang="en-US" sz="1600" dirty="0"/>
              <a:t>This limits the </a:t>
            </a:r>
            <a:r>
              <a:rPr lang="en-US" sz="1600" dirty="0" smtClean="0"/>
              <a:t>accessibility for every individual.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 smtClean="0"/>
          </a:p>
          <a:p>
            <a:endParaRPr lang="en-US" sz="1600" b="1" dirty="0"/>
          </a:p>
          <a:p>
            <a:r>
              <a:rPr lang="en-US" sz="1600" b="1" dirty="0" smtClean="0"/>
              <a:t>Basic Deepfakes </a:t>
            </a:r>
            <a:r>
              <a:rPr lang="en-US" sz="1600" dirty="0" smtClean="0"/>
              <a:t>can be created easily using different software which are available now such as </a:t>
            </a:r>
            <a:r>
              <a:rPr lang="en-US" sz="1600" b="1" dirty="0" smtClean="0"/>
              <a:t>Mid Journey</a:t>
            </a:r>
            <a:r>
              <a:rPr lang="en-US" sz="1600" dirty="0" smtClean="0"/>
              <a:t>, </a:t>
            </a:r>
            <a:r>
              <a:rPr lang="en-US" sz="1600" b="1" dirty="0" smtClean="0"/>
              <a:t>DALL.E,</a:t>
            </a:r>
            <a:r>
              <a:rPr lang="en-US" sz="1600" dirty="0" smtClean="0"/>
              <a:t> etc. An example is given below</a:t>
            </a:r>
            <a:endParaRPr lang="en-IE" sz="1600" dirty="0"/>
          </a:p>
          <a:p>
            <a:endParaRPr lang="en-IE" sz="1600" dirty="0" smtClean="0"/>
          </a:p>
        </p:txBody>
      </p:sp>
    </p:spTree>
    <p:extLst>
      <p:ext uri="{BB962C8B-B14F-4D97-AF65-F5344CB8AC3E}">
        <p14:creationId xmlns:p14="http://schemas.microsoft.com/office/powerpoint/2010/main" val="131241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49875" y="251892"/>
            <a:ext cx="40879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Example of Deep Fakes</a:t>
            </a:r>
            <a:endParaRPr lang="en-US" sz="3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196" y="1064322"/>
            <a:ext cx="3895339" cy="389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2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35083" y="432196"/>
            <a:ext cx="49175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Social Impacts of Deepfakes</a:t>
            </a:r>
            <a:endParaRPr lang="en-US" sz="3200" b="1" dirty="0"/>
          </a:p>
        </p:txBody>
      </p:sp>
      <p:sp>
        <p:nvSpPr>
          <p:cNvPr id="3" name="Rectangle 2"/>
          <p:cNvSpPr/>
          <p:nvPr/>
        </p:nvSpPr>
        <p:spPr>
          <a:xfrm>
            <a:off x="661721" y="1393260"/>
            <a:ext cx="786428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Ethical </a:t>
            </a:r>
            <a:r>
              <a:rPr lang="en-US" sz="1600" b="1" dirty="0" smtClean="0"/>
              <a:t>Concerns:</a:t>
            </a:r>
            <a:r>
              <a:rPr lang="en-US" sz="1600" dirty="0"/>
              <a:t> </a:t>
            </a:r>
            <a:r>
              <a:rPr lang="en-US" sz="1600" dirty="0" smtClean="0"/>
              <a:t>Deepfakes </a:t>
            </a:r>
            <a:r>
              <a:rPr lang="en-US" sz="1600" dirty="0"/>
              <a:t>can be used for malicious purposes, such as creating fake news, spreading </a:t>
            </a:r>
            <a:r>
              <a:rPr lang="en-US" sz="1600" dirty="0" smtClean="0"/>
              <a:t>disinformation. </a:t>
            </a:r>
            <a:r>
              <a:rPr lang="en-US" sz="1600" dirty="0"/>
              <a:t>This raises ethical </a:t>
            </a:r>
            <a:r>
              <a:rPr lang="en-US" sz="1600" dirty="0" smtClean="0"/>
              <a:t>concerns in</a:t>
            </a:r>
            <a:r>
              <a:rPr lang="en-US" sz="1600" b="1" dirty="0" smtClean="0"/>
              <a:t> Society</a:t>
            </a:r>
            <a:r>
              <a:rPr lang="en-US" sz="1600" dirty="0" smtClean="0"/>
              <a:t>.</a:t>
            </a:r>
            <a:endParaRPr lang="en-US" sz="1600" dirty="0"/>
          </a:p>
          <a:p>
            <a:endParaRPr lang="en-IE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Unauthorized Use:</a:t>
            </a:r>
            <a:r>
              <a:rPr lang="en-US" sz="1600" dirty="0"/>
              <a:t> Creating deepfakes without </a:t>
            </a:r>
            <a:r>
              <a:rPr lang="en-US" sz="1600" dirty="0" smtClean="0"/>
              <a:t>permission </a:t>
            </a:r>
            <a:r>
              <a:rPr lang="en-US" sz="1600" dirty="0"/>
              <a:t>can </a:t>
            </a:r>
            <a:r>
              <a:rPr lang="en-US" sz="1600" dirty="0" smtClean="0"/>
              <a:t>violate individual's </a:t>
            </a:r>
            <a:r>
              <a:rPr lang="en-US" sz="1600" b="1" dirty="0"/>
              <a:t>privacy</a:t>
            </a:r>
            <a:r>
              <a:rPr lang="en-US" sz="1600" dirty="0"/>
              <a:t> and lead to legal </a:t>
            </a:r>
            <a:r>
              <a:rPr lang="en-US" sz="1600" dirty="0" smtClean="0"/>
              <a:t>consequences. Currently, the lack </a:t>
            </a:r>
            <a:r>
              <a:rPr lang="en-US" sz="1600" dirty="0"/>
              <a:t>of </a:t>
            </a:r>
            <a:r>
              <a:rPr lang="en-US" sz="1600" b="1" dirty="0" smtClean="0"/>
              <a:t>regulations</a:t>
            </a:r>
            <a:r>
              <a:rPr lang="en-US" sz="1600" dirty="0" smtClean="0"/>
              <a:t> </a:t>
            </a:r>
            <a:r>
              <a:rPr lang="en-US" sz="1600" dirty="0"/>
              <a:t>for addressing </a:t>
            </a:r>
            <a:r>
              <a:rPr lang="en-US" sz="1600" dirty="0" smtClean="0"/>
              <a:t>deepfake-related issues can be problematic.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Trust Erosion:</a:t>
            </a:r>
            <a:r>
              <a:rPr lang="en-US" sz="1600" dirty="0"/>
              <a:t> The </a:t>
            </a:r>
            <a:r>
              <a:rPr lang="en-US" sz="1600" dirty="0" smtClean="0"/>
              <a:t>deepfakes content </a:t>
            </a:r>
            <a:r>
              <a:rPr lang="en-US" sz="1600" dirty="0"/>
              <a:t>can contribute to a erosion of trust, as people may </a:t>
            </a:r>
            <a:r>
              <a:rPr lang="en-US" sz="1600" dirty="0" smtClean="0"/>
              <a:t>accept the media content </a:t>
            </a:r>
            <a:r>
              <a:rPr lang="en-US" sz="1600" b="1" dirty="0" smtClean="0"/>
              <a:t>authentic.</a:t>
            </a:r>
            <a:r>
              <a:rPr lang="en-US" sz="1600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/>
          </a:p>
          <a:p>
            <a:r>
              <a:rPr lang="en-US" sz="1600" dirty="0" smtClean="0"/>
              <a:t>Right now, there are many Deepfakes exist on </a:t>
            </a:r>
            <a:r>
              <a:rPr lang="en-US" sz="1600" b="1" dirty="0" smtClean="0"/>
              <a:t>internet</a:t>
            </a:r>
            <a:r>
              <a:rPr lang="en-US" sz="1600" dirty="0" smtClean="0"/>
              <a:t>, mostly of famous personalities. Majority of them are created for </a:t>
            </a:r>
            <a:r>
              <a:rPr lang="en-US" sz="1600" b="1" dirty="0" smtClean="0"/>
              <a:t>misuse</a:t>
            </a:r>
            <a:r>
              <a:rPr lang="en-US" sz="1600" dirty="0" smtClean="0"/>
              <a:t> and to promote </a:t>
            </a:r>
            <a:r>
              <a:rPr lang="en-US" sz="1600" b="1" dirty="0" smtClean="0"/>
              <a:t>misguidance</a:t>
            </a:r>
            <a:r>
              <a:rPr lang="en-US" sz="1600" dirty="0" smtClean="0"/>
              <a:t>.</a:t>
            </a:r>
            <a:endParaRPr lang="en-IE" sz="1600" dirty="0"/>
          </a:p>
          <a:p>
            <a:endParaRPr lang="en-IE" sz="1600" dirty="0" smtClean="0"/>
          </a:p>
        </p:txBody>
      </p:sp>
    </p:spTree>
    <p:extLst>
      <p:ext uri="{BB962C8B-B14F-4D97-AF65-F5344CB8AC3E}">
        <p14:creationId xmlns:p14="http://schemas.microsoft.com/office/powerpoint/2010/main" val="40000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99749" y="244458"/>
            <a:ext cx="54797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Statistics related to DeepFakes</a:t>
            </a:r>
            <a:endParaRPr lang="en-US" sz="3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7161"/>
            <a:ext cx="9144000" cy="397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7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Deep Fake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975" y="1505894"/>
            <a:ext cx="8246070" cy="3465870"/>
          </a:xfrm>
        </p:spPr>
        <p:txBody>
          <a:bodyPr/>
          <a:lstStyle/>
          <a:p>
            <a:r>
              <a:rPr lang="en-US" dirty="0" smtClean="0"/>
              <a:t>As, AI advances, it revolutionize the </a:t>
            </a:r>
            <a:r>
              <a:rPr lang="en-US" dirty="0" smtClean="0"/>
              <a:t>video, photo and Audio </a:t>
            </a:r>
            <a:r>
              <a:rPr lang="en-US" dirty="0" smtClean="0"/>
              <a:t>Manipulation.</a:t>
            </a:r>
            <a:endParaRPr lang="en-US" dirty="0"/>
          </a:p>
          <a:p>
            <a:r>
              <a:rPr lang="en-US" dirty="0" smtClean="0"/>
              <a:t>Realistic Fake Content known as Deep </a:t>
            </a:r>
            <a:r>
              <a:rPr lang="en-US" dirty="0" smtClean="0"/>
              <a:t>Fakes</a:t>
            </a:r>
            <a:endParaRPr lang="en-US" dirty="0"/>
          </a:p>
          <a:p>
            <a:pPr marL="0" indent="0">
              <a:buNone/>
            </a:pPr>
            <a:endParaRPr lang="en-US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Definition: </a:t>
            </a:r>
          </a:p>
          <a:p>
            <a:r>
              <a:rPr lang="en-US" dirty="0" smtClean="0"/>
              <a:t>Deep Fake are videos or images that replace some one likeness with someone else.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02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487</Words>
  <Application>Microsoft Office PowerPoint</Application>
  <PresentationFormat>On-screen Show (16:9)</PresentationFormat>
  <Paragraphs>81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Custom Design</vt:lpstr>
      <vt:lpstr>FYP Report 1: Presentation</vt:lpstr>
      <vt:lpstr>PowerPoint Presentation</vt:lpstr>
      <vt:lpstr>PowerPoint Presentation</vt:lpstr>
      <vt:lpstr>Deep Fake Example</vt:lpstr>
      <vt:lpstr>PowerPoint Presentation</vt:lpstr>
      <vt:lpstr>PowerPoint Presentation</vt:lpstr>
      <vt:lpstr>PowerPoint Presentation</vt:lpstr>
      <vt:lpstr>PowerPoint Presentation</vt:lpstr>
      <vt:lpstr>Deep Fake</vt:lpstr>
      <vt:lpstr>Deep Learning</vt:lpstr>
      <vt:lpstr>Deep Fake</vt:lpstr>
      <vt:lpstr>Deep Fake Creation</vt:lpstr>
      <vt:lpstr>Is this Person Exist ???</vt:lpstr>
      <vt:lpstr>Deep Fake</vt:lpstr>
      <vt:lpstr>Use Cases</vt:lpstr>
      <vt:lpstr>Misuse of Deep fake</vt:lpstr>
      <vt:lpstr>Statistics</vt:lpstr>
      <vt:lpstr>Impact &amp; Preventions</vt:lpstr>
      <vt:lpstr>Deep Fake</vt:lpstr>
      <vt:lpstr>Deep Fake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2023-12-14T08:19:39Z</dcterms:modified>
</cp:coreProperties>
</file>